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68" r:id="rId4"/>
    <p:sldId id="265" r:id="rId5"/>
    <p:sldId id="266" r:id="rId6"/>
    <p:sldId id="267" r:id="rId7"/>
    <p:sldId id="269" r:id="rId8"/>
    <p:sldId id="278" r:id="rId9"/>
    <p:sldId id="270" r:id="rId10"/>
    <p:sldId id="271" r:id="rId11"/>
    <p:sldId id="272" r:id="rId12"/>
    <p:sldId id="273" r:id="rId13"/>
    <p:sldId id="259" r:id="rId14"/>
    <p:sldId id="260" r:id="rId15"/>
    <p:sldId id="274" r:id="rId16"/>
    <p:sldId id="275" r:id="rId17"/>
    <p:sldId id="276" r:id="rId18"/>
    <p:sldId id="277" r:id="rId19"/>
  </p:sldIdLst>
  <p:sldSz cx="12192000" cy="6858000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F7CF"/>
    <a:srgbClr val="4285F4"/>
    <a:srgbClr val="D7EFFE"/>
    <a:srgbClr val="3DDC84"/>
    <a:srgbClr val="073042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A5C87C-7DB8-4462-88FE-30F89067E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0CE0942-49D8-40CE-85BF-10E969D355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EF91894-B49E-48C2-BC71-1EB3F9569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65EB-9A72-4319-8B40-45A55B561867}" type="datetimeFigureOut">
              <a:rPr lang="zh-TW" altLang="en-US" smtClean="0"/>
              <a:t>2021/3/30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221C494-C7A9-4BDB-AE3A-794E8C704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8E91F66-E4F1-4A8F-B8D3-8F6A57647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C17FA-A85D-4423-9274-3915512AA3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5651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C7C77-DDA1-4D76-81F4-22FD8344E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3BAED84-2B7C-40AD-A876-C0E40069B2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021D5E-20E5-43A2-8A87-976F831E1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65EB-9A72-4319-8B40-45A55B561867}" type="datetimeFigureOut">
              <a:rPr lang="zh-TW" altLang="en-US" smtClean="0"/>
              <a:t>2021/3/30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381BEBC-C12E-4819-A817-41FB6ADB4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1D21740-AD13-47ED-8883-3955A5FC4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C17FA-A85D-4423-9274-3915512AA3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1403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57C52E3-A297-447F-A9A1-9AA9157193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E191017-9871-480D-872A-D8710FF3F0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415E304-555D-4F7A-90DE-8D7331B2D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65EB-9A72-4319-8B40-45A55B561867}" type="datetimeFigureOut">
              <a:rPr lang="zh-TW" altLang="en-US" smtClean="0"/>
              <a:t>2021/3/30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29523FE-2C58-45C7-AAB6-2F7DD90A6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CDF6D28-D95B-41B4-AD80-0C06FE661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C17FA-A85D-4423-9274-3915512AA3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4104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0BE140-C4BF-489E-990B-4DBE99F4A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6BA68D-F537-47A1-946B-9629D4CB2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A98E1D1-7D3D-4740-BD5B-F317AD010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65EB-9A72-4319-8B40-45A55B561867}" type="datetimeFigureOut">
              <a:rPr lang="zh-TW" altLang="en-US" smtClean="0"/>
              <a:t>2021/3/30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E2E7E1-D511-4BB7-8B7D-ED64D525A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07D8772-D527-4479-8336-51422A9FF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C17FA-A85D-4423-9274-3915512AA3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5595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352B2C-2F6E-42D0-B90E-AC6AB077B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F264177-D069-41F1-B43C-3EE184E6D5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1CD0D05-1C88-4336-B548-DCABC9FBE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65EB-9A72-4319-8B40-45A55B561867}" type="datetimeFigureOut">
              <a:rPr lang="zh-TW" altLang="en-US" smtClean="0"/>
              <a:t>2021/3/30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1216E94-79C3-469C-98A3-AA2244F84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837AB3-7CFC-414E-95BE-677D5B30E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C17FA-A85D-4423-9274-3915512AA3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096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110F20-E0EE-4282-B33A-25BB7BA3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24B154-7DA7-462F-AE6B-C1F6D52F03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7D33BA1-0241-4096-912C-6AD415B2B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92E2553-D76A-4617-A5C5-3439B8958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65EB-9A72-4319-8B40-45A55B561867}" type="datetimeFigureOut">
              <a:rPr lang="zh-TW" altLang="en-US" smtClean="0"/>
              <a:t>2021/3/30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7DAF4F9-F6E4-488E-B1C3-BE4C2C9C9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2BD06BF-3F7B-43DA-969F-19A9D029E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C17FA-A85D-4423-9274-3915512AA3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5774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4C9E48-FE0E-4F0B-9807-7D0F4C23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2362498-A584-47E3-8EE2-92E155A57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9CA274B-0268-44D7-A5D9-CC1857AA97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505E4B3-2848-4CED-BD09-8DC28CDC24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5D5A7B9-1397-4E65-804C-0F7620CF9D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FC190D2-6A60-4F5F-A10E-5A48E5C4C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65EB-9A72-4319-8B40-45A55B561867}" type="datetimeFigureOut">
              <a:rPr lang="zh-TW" altLang="en-US" smtClean="0"/>
              <a:t>2021/3/30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7B8B582-7855-43E9-9B8C-19D271893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6338850-B9EE-4ADC-AF62-39CF7CAA1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C17FA-A85D-4423-9274-3915512AA3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8105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1C9333-6DF8-4302-B690-3630CD2E7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D24C1A6-C203-474A-9714-E4F8FF620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65EB-9A72-4319-8B40-45A55B561867}" type="datetimeFigureOut">
              <a:rPr lang="zh-TW" altLang="en-US" smtClean="0"/>
              <a:t>2021/3/30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E520398-E131-492D-AE0B-0DEB933DB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E1AC575-A759-4B29-991F-2D76BBD71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C17FA-A85D-4423-9274-3915512AA3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2350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21F6F81-8663-47AB-BFB0-E062B2957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65EB-9A72-4319-8B40-45A55B561867}" type="datetimeFigureOut">
              <a:rPr lang="zh-TW" altLang="en-US" smtClean="0"/>
              <a:t>2021/3/30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FA22E72-9D8C-4BD1-A794-9D0064D4F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26EDD7-438A-4AB9-8322-1A2590949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C17FA-A85D-4423-9274-3915512AA3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0774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FC6CC8-9D59-4966-B852-19FCA7752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C8EBFE-AFB3-46AA-BF84-68EEBD14E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48E3207-DF4D-457D-A474-6D0A34BAE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ABD9AE2-DEAF-472A-BF1D-37A2D203C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65EB-9A72-4319-8B40-45A55B561867}" type="datetimeFigureOut">
              <a:rPr lang="zh-TW" altLang="en-US" smtClean="0"/>
              <a:t>2021/3/30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9E0D57F-27DB-4727-839B-90D00A339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FD362E0-CE31-4038-AFC1-22B703C93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C17FA-A85D-4423-9274-3915512AA3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1761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A98184-A900-472E-AF04-3879BD2A2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E04C8AF-C374-44CC-AB28-70B0D1C056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D66BC18-573A-44A0-B799-AB09A880F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CC61868-C8B2-444B-846C-63793BF42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65EB-9A72-4319-8B40-45A55B561867}" type="datetimeFigureOut">
              <a:rPr lang="zh-TW" altLang="en-US" smtClean="0"/>
              <a:t>2021/3/30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942C02E-2CE4-452A-AC80-E21BA9AAC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BBFC576-CC86-4300-B47D-E45C3B857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C17FA-A85D-4423-9274-3915512AA3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2856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FBF5137-2F3B-4D96-A4D7-A0733A68A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FF2EA96-89F9-407D-975A-FB2C8A1EB7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50292FC-A34B-4AC8-95CA-0A29F496BF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A65EB-9A72-4319-8B40-45A55B561867}" type="datetimeFigureOut">
              <a:rPr lang="zh-TW" altLang="en-US" smtClean="0"/>
              <a:t>2021/3/30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22A5A4F-F2FF-4745-88D2-F246FBB0BB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1238153-FB0A-4266-BDB8-66559419D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C17FA-A85D-4423-9274-3915512AA3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2971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dscorecard.withgoogle.com/scorecard/share/2054455846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FDDB4A1-01B8-4B85-AD9D-1AC7DF8E1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956" y="4519474"/>
            <a:ext cx="4215044" cy="2107522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34ED175E-FFA7-44E3-B850-787128E21415}"/>
              </a:ext>
            </a:extLst>
          </p:cNvPr>
          <p:cNvSpPr txBox="1"/>
          <p:nvPr/>
        </p:nvSpPr>
        <p:spPr>
          <a:xfrm>
            <a:off x="1915886" y="2016204"/>
            <a:ext cx="83602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通識課程問卷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F5837FE-CB45-4FB0-B42E-9939B2B54A14}"/>
              </a:ext>
            </a:extLst>
          </p:cNvPr>
          <p:cNvSpPr txBox="1"/>
          <p:nvPr/>
        </p:nvSpPr>
        <p:spPr>
          <a:xfrm>
            <a:off x="1915886" y="3429000"/>
            <a:ext cx="8360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基於深度學習之通識課程問卷</a:t>
            </a:r>
          </a:p>
        </p:txBody>
      </p:sp>
    </p:spTree>
    <p:extLst>
      <p:ext uri="{BB962C8B-B14F-4D97-AF65-F5344CB8AC3E}">
        <p14:creationId xmlns:p14="http://schemas.microsoft.com/office/powerpoint/2010/main" val="3633376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B46C976-00AE-4809-ADCD-07A6AC4C3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3273653" cy="6858000"/>
          </a:xfrm>
          <a:prstGeom prst="rect">
            <a:avLst/>
          </a:prstGeom>
        </p:spPr>
      </p:pic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30125A06-102D-4A92-A32F-0D1EBD173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7465" y="2753148"/>
            <a:ext cx="3203109" cy="801688"/>
          </a:xfrm>
        </p:spPr>
        <p:txBody>
          <a:bodyPr anchor="ctr">
            <a:norm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 startAt="2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撰寫程式碼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0C94330-9565-4DA9-A3B5-FC6A415CE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3277164" cy="1804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9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4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7.40741E-7 L 5E-6 -1.66389 " pathEditMode="relative" rAng="0" ptsTypes="AA">
                                      <p:cBhvr>
                                        <p:cTn id="10" dur="1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30125A06-102D-4A92-A32F-0D1EBD173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1901" y="2473787"/>
            <a:ext cx="3728674" cy="1423949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2.1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Navigation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元件做頁面切換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B002D5E-2CA5-4D0D-96DF-117BE41DD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2439617"/>
            <a:ext cx="6205174" cy="142394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49DDAFC-8259-4F1C-B6C9-97A272B39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7140"/>
            <a:ext cx="12192000" cy="454788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3C3D5A2-9ADD-4287-A4F7-86D62B0FA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56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17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9FAAEF4-61BE-4C8C-B24F-B18849AC4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12" b="95407" l="6650" r="92072">
                        <a14:foregroundMark x1="12276" y1="8136" x2="7928" y2="88976"/>
                        <a14:foregroundMark x1="8440" y1="91339" x2="21995" y2="96063"/>
                        <a14:foregroundMark x1="21995" y1="96063" x2="38619" y2="95276"/>
                        <a14:foregroundMark x1="38619" y1="95276" x2="72379" y2="95538"/>
                        <a14:foregroundMark x1="72379" y1="95538" x2="85934" y2="95144"/>
                        <a14:foregroundMark x1="81841" y1="87139" x2="82353" y2="81365"/>
                        <a14:foregroundMark x1="12532" y1="5774" x2="46803" y2="4856"/>
                        <a14:foregroundMark x1="46803" y1="4856" x2="87724" y2="4987"/>
                        <a14:foregroundMark x1="14066" y1="18766" x2="47570" y2="18373"/>
                        <a14:foregroundMark x1="7417" y1="11024" x2="7417" y2="55774"/>
                        <a14:foregroundMark x1="6650" y1="56299" x2="8440" y2="77559"/>
                        <a14:foregroundMark x1="15601" y1="93045" x2="72890" y2="91076"/>
                        <a14:foregroundMark x1="72890" y1="91076" x2="89258" y2="91076"/>
                        <a14:foregroundMark x1="91049" y1="91470" x2="92327" y2="19685"/>
                        <a14:foregroundMark x1="86189" y1="3412" x2="7417" y2="5643"/>
                        <a14:foregroundMark x1="74425" y1="3412" x2="9207" y2="3937"/>
                        <a14:foregroundMark x1="82097" y1="7612" x2="83632" y2="7612"/>
                        <a14:backgroundMark x1="2046" y1="12598" x2="2302" y2="342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139" y="659218"/>
            <a:ext cx="3018385" cy="5882379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814F45-0263-4247-BD1F-684A2848D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1865" y="2181225"/>
            <a:ext cx="3932135" cy="2187575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此頁面是告知使用者此問卷的目的及使用方法</a:t>
            </a:r>
          </a:p>
        </p:txBody>
      </p:sp>
    </p:spTree>
    <p:extLst>
      <p:ext uri="{BB962C8B-B14F-4D97-AF65-F5344CB8AC3E}">
        <p14:creationId xmlns:p14="http://schemas.microsoft.com/office/powerpoint/2010/main" val="225920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圖片 39">
            <a:extLst>
              <a:ext uri="{FF2B5EF4-FFF2-40B4-BE49-F238E27FC236}">
                <a16:creationId xmlns:a16="http://schemas.microsoft.com/office/drawing/2014/main" id="{283E3E71-B9F7-4886-960F-95CFDFB47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502" y="773502"/>
            <a:ext cx="2610488" cy="5310995"/>
          </a:xfrm>
          <a:prstGeom prst="rect">
            <a:avLst/>
          </a:prstGeom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isometricOffAxis1Right"/>
            <a:lightRig rig="threePt" dir="t"/>
          </a:scene3d>
        </p:spPr>
      </p:pic>
      <p:grpSp>
        <p:nvGrpSpPr>
          <p:cNvPr id="25" name="群組 24">
            <a:extLst>
              <a:ext uri="{FF2B5EF4-FFF2-40B4-BE49-F238E27FC236}">
                <a16:creationId xmlns:a16="http://schemas.microsoft.com/office/drawing/2014/main" id="{0B8FC916-387B-4892-A7D2-A55238AC1ACC}"/>
              </a:ext>
            </a:extLst>
          </p:cNvPr>
          <p:cNvGrpSpPr/>
          <p:nvPr/>
        </p:nvGrpSpPr>
        <p:grpSpPr>
          <a:xfrm>
            <a:off x="12201203" y="482320"/>
            <a:ext cx="2762336" cy="5429357"/>
            <a:chOff x="468492" y="444915"/>
            <a:chExt cx="2676068" cy="5429357"/>
          </a:xfrm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  <a:scene3d>
            <a:camera prst="isometricOffAxis1Right"/>
            <a:lightRig rig="threePt" dir="t"/>
          </a:scene3d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70ACC58B-B05E-44B0-B7CA-55642D3286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520" b="11576"/>
            <a:stretch/>
          </p:blipFill>
          <p:spPr>
            <a:xfrm>
              <a:off x="468492" y="728594"/>
              <a:ext cx="2676068" cy="5145678"/>
            </a:xfrm>
            <a:prstGeom prst="rect">
              <a:avLst/>
            </a:prstGeom>
            <a:ln>
              <a:noFill/>
            </a:ln>
          </p:spPr>
        </p:pic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B5E98F3D-258B-4B27-B58E-8C88566410FB}"/>
                </a:ext>
              </a:extLst>
            </p:cNvPr>
            <p:cNvSpPr txBox="1"/>
            <p:nvPr/>
          </p:nvSpPr>
          <p:spPr>
            <a:xfrm>
              <a:off x="495877" y="444915"/>
              <a:ext cx="1607820" cy="271869"/>
            </a:xfrm>
            <a:prstGeom prst="rect">
              <a:avLst/>
            </a:prstGeom>
            <a:solidFill>
              <a:srgbClr val="FF99CC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40"/>
                </a:lnSpc>
              </a:pPr>
              <a:r>
                <a:rPr lang="en-US" altLang="zh-TW" sz="1200" dirty="0"/>
                <a:t>Main Activity</a:t>
              </a:r>
              <a:endParaRPr lang="zh-TW" altLang="en-US" sz="1200" dirty="0"/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38FE1BEA-135C-434C-8762-BB055082F36F}"/>
              </a:ext>
            </a:extLst>
          </p:cNvPr>
          <p:cNvGrpSpPr/>
          <p:nvPr/>
        </p:nvGrpSpPr>
        <p:grpSpPr>
          <a:xfrm>
            <a:off x="12503038" y="618254"/>
            <a:ext cx="2772168" cy="778938"/>
            <a:chOff x="2123787" y="625999"/>
            <a:chExt cx="2542166" cy="778938"/>
          </a:xfrm>
          <a:scene3d>
            <a:camera prst="isometricOffAxis1Right"/>
            <a:lightRig rig="threePt" dir="t"/>
          </a:scene3d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B49B88F7-847F-424D-AED7-080BAA0AD9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9687"/>
            <a:stretch/>
          </p:blipFill>
          <p:spPr>
            <a:xfrm>
              <a:off x="2131837" y="900020"/>
              <a:ext cx="2534116" cy="50491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A385889D-9159-4B8A-95D6-E9071CD430A6}"/>
                </a:ext>
              </a:extLst>
            </p:cNvPr>
            <p:cNvSpPr txBox="1"/>
            <p:nvPr/>
          </p:nvSpPr>
          <p:spPr>
            <a:xfrm>
              <a:off x="2123787" y="625999"/>
              <a:ext cx="1538422" cy="260134"/>
            </a:xfrm>
            <a:prstGeom prst="rect">
              <a:avLst/>
            </a:prstGeom>
            <a:solidFill>
              <a:srgbClr val="FF99CC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40"/>
                </a:lnSpc>
              </a:pPr>
              <a:r>
                <a:rPr lang="en-US" altLang="zh-TW" sz="1200" dirty="0"/>
                <a:t>Toolbar</a:t>
              </a:r>
              <a:endParaRPr lang="zh-TW" altLang="en-US" sz="1200" dirty="0"/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06266025-1262-4916-A5C4-028279276259}"/>
              </a:ext>
            </a:extLst>
          </p:cNvPr>
          <p:cNvGrpSpPr/>
          <p:nvPr/>
        </p:nvGrpSpPr>
        <p:grpSpPr>
          <a:xfrm>
            <a:off x="13262524" y="1743201"/>
            <a:ext cx="2489096" cy="4446559"/>
            <a:chOff x="569064" y="1290128"/>
            <a:chExt cx="2561378" cy="4818440"/>
          </a:xfrm>
          <a:scene3d>
            <a:camera prst="isometricOffAxis1Right"/>
            <a:lightRig rig="threePt" dir="t"/>
          </a:scene3d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65E1BE31-45AF-4154-B98D-862ABCC61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588" y="1571521"/>
              <a:ext cx="2551854" cy="45370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B75AD5E5-2367-42C1-87D3-9C5AF6C7EE83}"/>
                </a:ext>
              </a:extLst>
            </p:cNvPr>
            <p:cNvSpPr txBox="1"/>
            <p:nvPr/>
          </p:nvSpPr>
          <p:spPr>
            <a:xfrm>
              <a:off x="569064" y="1290128"/>
              <a:ext cx="1607820" cy="271869"/>
            </a:xfrm>
            <a:prstGeom prst="rect">
              <a:avLst/>
            </a:prstGeom>
            <a:solidFill>
              <a:srgbClr val="FF99CC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40"/>
                </a:lnSpc>
              </a:pPr>
              <a:r>
                <a:rPr lang="en-US" altLang="zh-TW" sz="1200" dirty="0"/>
                <a:t>Navigation Controller</a:t>
              </a:r>
              <a:endParaRPr lang="zh-TW" altLang="en-US" sz="1200" dirty="0"/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C6E5E262-6194-4DE9-8266-CDC842CAEB60}"/>
              </a:ext>
            </a:extLst>
          </p:cNvPr>
          <p:cNvGrpSpPr/>
          <p:nvPr/>
        </p:nvGrpSpPr>
        <p:grpSpPr>
          <a:xfrm>
            <a:off x="14556366" y="1523468"/>
            <a:ext cx="2685784" cy="4620460"/>
            <a:chOff x="2849060" y="762070"/>
            <a:chExt cx="2684380" cy="4881073"/>
          </a:xfrm>
          <a:scene3d>
            <a:camera prst="isometricOffAxis1Right"/>
            <a:lightRig rig="threePt" dir="t"/>
          </a:scene3d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AA825E96-C726-440D-933E-B940B8A95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8584" y="1043604"/>
              <a:ext cx="2674856" cy="459953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EAB911FC-C31A-4E3D-BFF2-FCBF21B9705E}"/>
                </a:ext>
              </a:extLst>
            </p:cNvPr>
            <p:cNvSpPr txBox="1"/>
            <p:nvPr/>
          </p:nvSpPr>
          <p:spPr>
            <a:xfrm>
              <a:off x="2849060" y="762070"/>
              <a:ext cx="1607820" cy="271869"/>
            </a:xfrm>
            <a:prstGeom prst="rect">
              <a:avLst/>
            </a:prstGeom>
            <a:solidFill>
              <a:srgbClr val="FF99CC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40"/>
                </a:lnSpc>
              </a:pPr>
              <a:r>
                <a:rPr lang="en-US" altLang="zh-TW" sz="1200" dirty="0" err="1"/>
                <a:t>TabLayout</a:t>
              </a:r>
              <a:endParaRPr lang="zh-TW" altLang="en-US" sz="1200" dirty="0"/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F7A717E6-D968-447D-9F10-4A9F7E37B52F}"/>
              </a:ext>
            </a:extLst>
          </p:cNvPr>
          <p:cNvGrpSpPr/>
          <p:nvPr/>
        </p:nvGrpSpPr>
        <p:grpSpPr>
          <a:xfrm>
            <a:off x="16119313" y="1616069"/>
            <a:ext cx="2635291" cy="4296131"/>
            <a:chOff x="559538" y="1514991"/>
            <a:chExt cx="2684380" cy="4593577"/>
          </a:xfrm>
          <a:scene3d>
            <a:camera prst="isometricOffAxis1Right"/>
            <a:lightRig rig="threePt" dir="t"/>
          </a:scene3d>
        </p:grpSpPr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4EDBCAAE-21A3-49B2-B60E-7E3776173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062" y="1797361"/>
              <a:ext cx="2674856" cy="43112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74C2204F-F87C-461F-9CC7-78B19B36F667}"/>
                </a:ext>
              </a:extLst>
            </p:cNvPr>
            <p:cNvSpPr txBox="1"/>
            <p:nvPr/>
          </p:nvSpPr>
          <p:spPr>
            <a:xfrm>
              <a:off x="559538" y="1514991"/>
              <a:ext cx="1607820" cy="271869"/>
            </a:xfrm>
            <a:prstGeom prst="rect">
              <a:avLst/>
            </a:prstGeom>
            <a:solidFill>
              <a:srgbClr val="FF99CC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40"/>
                </a:lnSpc>
              </a:pPr>
              <a:r>
                <a:rPr lang="en-US" altLang="zh-TW" sz="1200" dirty="0" err="1"/>
                <a:t>ScrollView</a:t>
              </a:r>
              <a:endParaRPr lang="zh-TW" altLang="en-US" sz="1200" dirty="0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D453125A-0F10-4833-BEBB-2A80A47739B6}"/>
              </a:ext>
            </a:extLst>
          </p:cNvPr>
          <p:cNvGrpSpPr/>
          <p:nvPr/>
        </p:nvGrpSpPr>
        <p:grpSpPr>
          <a:xfrm>
            <a:off x="17377500" y="1848825"/>
            <a:ext cx="2200323" cy="781751"/>
            <a:chOff x="5899862" y="771735"/>
            <a:chExt cx="2456368" cy="893225"/>
          </a:xfrm>
          <a:scene3d>
            <a:camera prst="isometricOffAxis1Right"/>
            <a:lightRig rig="threePt" dir="t"/>
          </a:scene3d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CFF4B5A6-9165-4352-8921-0FAE6315C8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6" t="18797" r="4312" b="69101"/>
            <a:stretch/>
          </p:blipFill>
          <p:spPr>
            <a:xfrm>
              <a:off x="5912971" y="1055832"/>
              <a:ext cx="2443259" cy="6091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45F91FDC-6744-4E31-AB31-45F01DEF97FE}"/>
                </a:ext>
              </a:extLst>
            </p:cNvPr>
            <p:cNvSpPr txBox="1"/>
            <p:nvPr/>
          </p:nvSpPr>
          <p:spPr>
            <a:xfrm>
              <a:off x="5899862" y="771735"/>
              <a:ext cx="1607820" cy="271869"/>
            </a:xfrm>
            <a:prstGeom prst="rect">
              <a:avLst/>
            </a:prstGeom>
            <a:solidFill>
              <a:srgbClr val="FF99CC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40"/>
                </a:lnSpc>
              </a:pPr>
              <a:r>
                <a:rPr lang="en-US" altLang="zh-TW" sz="1200" dirty="0" err="1"/>
                <a:t>TextView</a:t>
              </a:r>
              <a:endParaRPr lang="zh-TW" altLang="en-US" sz="1200" dirty="0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39A85257-89DE-4AB7-BF06-818C8857058F}"/>
              </a:ext>
            </a:extLst>
          </p:cNvPr>
          <p:cNvGrpSpPr/>
          <p:nvPr/>
        </p:nvGrpSpPr>
        <p:grpSpPr>
          <a:xfrm>
            <a:off x="17378896" y="2958340"/>
            <a:ext cx="2034089" cy="3053587"/>
            <a:chOff x="5900271" y="1742876"/>
            <a:chExt cx="2489201" cy="3655205"/>
          </a:xfrm>
          <a:scene3d>
            <a:camera prst="isometricOffAxis1Right"/>
            <a:lightRig rig="threePt" dir="t"/>
          </a:scene3d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28A1C696-BCAF-4528-8EF5-40AD98AC8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2971" y="2025043"/>
              <a:ext cx="2476501" cy="33730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DE68C83B-CFDD-4FBE-8A70-5D3270F9E842}"/>
                </a:ext>
              </a:extLst>
            </p:cNvPr>
            <p:cNvSpPr txBox="1"/>
            <p:nvPr/>
          </p:nvSpPr>
          <p:spPr>
            <a:xfrm>
              <a:off x="5900271" y="1742876"/>
              <a:ext cx="1607820" cy="271869"/>
            </a:xfrm>
            <a:prstGeom prst="rect">
              <a:avLst/>
            </a:prstGeom>
            <a:solidFill>
              <a:srgbClr val="FF99CC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40"/>
                </a:lnSpc>
              </a:pPr>
              <a:r>
                <a:rPr lang="en-US" altLang="zh-TW" sz="1200" dirty="0" err="1"/>
                <a:t>TabLayout</a:t>
              </a:r>
              <a:endParaRPr lang="zh-TW" altLang="en-US" sz="1200" dirty="0"/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FE679918-CDC0-4067-AB81-A70D77C552FE}"/>
              </a:ext>
            </a:extLst>
          </p:cNvPr>
          <p:cNvGrpSpPr/>
          <p:nvPr/>
        </p:nvGrpSpPr>
        <p:grpSpPr>
          <a:xfrm>
            <a:off x="19177185" y="5222440"/>
            <a:ext cx="471600" cy="762293"/>
            <a:chOff x="9123824" y="4836387"/>
            <a:chExt cx="471600" cy="762293"/>
          </a:xfrm>
          <a:scene3d>
            <a:camera prst="isometricOffAxis1Right"/>
            <a:lightRig rig="threePt" dir="t"/>
          </a:scene3d>
        </p:grpSpPr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88BE09DD-68DC-46EE-A3A2-23CF80896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3348" y="5117780"/>
              <a:ext cx="452612" cy="4809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AED2FE6D-E110-446A-AF14-9E4F584DB77E}"/>
                </a:ext>
              </a:extLst>
            </p:cNvPr>
            <p:cNvSpPr txBox="1"/>
            <p:nvPr/>
          </p:nvSpPr>
          <p:spPr>
            <a:xfrm>
              <a:off x="9123824" y="4836387"/>
              <a:ext cx="471600" cy="271869"/>
            </a:xfrm>
            <a:prstGeom prst="rect">
              <a:avLst/>
            </a:prstGeom>
            <a:solidFill>
              <a:srgbClr val="FF99CC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40"/>
                </a:lnSpc>
              </a:pPr>
              <a:r>
                <a:rPr lang="en-US" altLang="zh-TW" sz="1200" dirty="0"/>
                <a:t>Fab</a:t>
              </a:r>
              <a:endParaRPr lang="zh-TW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0672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-0.80442 0.017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221" y="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7.40741E-7 L -0.82604 0.00093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302" y="4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75E-6 -7.40741E-7 L -0.87682 -0.03958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841" y="-199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accel="25000" decel="25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22222E-6 L -0.98985 -0.0011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492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L -1.11706 0.0331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59" y="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7 L -1.21432 0.06435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321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6 4.81481E-6 L -1.21354 0.0122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677" y="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2315 L -1.2125 -0.06111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625" y="-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9FAAEF4-61BE-4C8C-B24F-B18849AC4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51" b="95063" l="6715" r="90408">
                        <a14:foregroundMark x1="13189" y1="5570" x2="82494" y2="6203"/>
                        <a14:foregroundMark x1="82494" y1="6203" x2="87050" y2="12278"/>
                        <a14:foregroundMark x1="83119" y1="5578" x2="12230" y2="5823"/>
                        <a14:foregroundMark x1="11511" y1="6456" x2="9353" y2="41139"/>
                        <a14:foregroundMark x1="11751" y1="89873" x2="23741" y2="93544"/>
                        <a14:foregroundMark x1="23741" y1="93544" x2="67626" y2="94304"/>
                        <a14:foregroundMark x1="67626" y1="94304" x2="81055" y2="93418"/>
                        <a14:foregroundMark x1="81055" y1="93418" x2="88010" y2="87089"/>
                        <a14:foregroundMark x1="88010" y1="87089" x2="86811" y2="20759"/>
                        <a14:foregroundMark x1="11511" y1="5949" x2="8633" y2="12785"/>
                        <a14:foregroundMark x1="8633" y1="12785" x2="8873" y2="33165"/>
                        <a14:foregroundMark x1="9113" y1="41392" x2="9113" y2="61266"/>
                        <a14:foregroundMark x1="17986" y1="4557" x2="32614" y2="4557"/>
                        <a14:foregroundMark x1="43885" y1="20253" x2="17266" y2="20633"/>
                        <a14:foregroundMark x1="87065" y1="7377" x2="88010" y2="40506"/>
                        <a14:foregroundMark x1="88010" y1="16203" x2="87773" y2="7699"/>
                        <a14:foregroundMark x1="82734" y1="90253" x2="17746" y2="91772"/>
                        <a14:foregroundMark x1="88249" y1="89241" x2="88489" y2="91646"/>
                        <a14:foregroundMark x1="9592" y1="91266" x2="9113" y2="61139"/>
                        <a14:foregroundMark x1="7434" y1="16456" x2="7914" y2="26582"/>
                        <a14:foregroundMark x1="33573" y1="5190" x2="60671" y2="4430"/>
                        <a14:foregroundMark x1="60671" y1="4430" x2="81112" y2="4663"/>
                        <a14:foregroundMark x1="47722" y1="4177" x2="32614" y2="4557"/>
                        <a14:foregroundMark x1="74580" y1="4430" x2="82327" y2="5216"/>
                        <a14:foregroundMark x1="80096" y1="4304" x2="80688" y2="4469"/>
                        <a14:foregroundMark x1="80815" y1="4051" x2="89688" y2="7215"/>
                        <a14:foregroundMark x1="80576" y1="4430" x2="90647" y2="6835"/>
                        <a14:foregroundMark x1="14149" y1="94937" x2="28297" y2="94937"/>
                        <a14:foregroundMark x1="28297" y1="94937" x2="42206" y2="94937"/>
                        <a14:foregroundMark x1="42206" y1="94937" x2="70743" y2="95063"/>
                        <a14:foregroundMark x1="70743" y1="95063" x2="83453" y2="94937"/>
                        <a14:foregroundMark x1="34772" y1="21646" x2="52278" y2="22025"/>
                        <a14:foregroundMark x1="27338" y1="4177" x2="13189" y2="4430"/>
                        <a14:foregroundMark x1="13189" y1="4430" x2="8153" y2="6076"/>
                        <a14:backgroundMark x1="92602" y1="7378" x2="96403" y2="77215"/>
                        <a14:backgroundMark x1="96403" y1="77215" x2="93525" y2="96329"/>
                        <a14:backgroundMark x1="88489" y1="96962" x2="8873" y2="97722"/>
                        <a14:backgroundMark x1="91187" y1="6443" x2="92326" y2="6962"/>
                        <a14:backgroundMark x1="81775" y1="2152" x2="83166" y2="2786"/>
                        <a14:backgroundMark x1="92326" y1="6962" x2="92806" y2="73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03529" y="618254"/>
            <a:ext cx="3126626" cy="5923344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814F45-0263-4247-BD1F-684A2848D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1865" y="2181225"/>
            <a:ext cx="3932135" cy="2187575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此頁面是讓使用者選自己選修過的通識課，可透過分頁切換不同領域</a:t>
            </a:r>
          </a:p>
        </p:txBody>
      </p:sp>
    </p:spTree>
    <p:extLst>
      <p:ext uri="{BB962C8B-B14F-4D97-AF65-F5344CB8AC3E}">
        <p14:creationId xmlns:p14="http://schemas.microsoft.com/office/powerpoint/2010/main" val="141331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9FAAEF4-61BE-4C8C-B24F-B18849AC4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56" b="93135" l="6484" r="90773">
                        <a14:foregroundMark x1="11222" y1="4016" x2="62095" y2="4275"/>
                        <a14:foregroundMark x1="62095" y1="4275" x2="80050" y2="4145"/>
                        <a14:foregroundMark x1="80050" y1="4145" x2="84539" y2="4145"/>
                        <a14:foregroundMark x1="83292" y1="4404" x2="89027" y2="12565"/>
                        <a14:foregroundMark x1="89027" y1="12565" x2="89027" y2="81347"/>
                        <a14:foregroundMark x1="56608" y1="19171" x2="25436" y2="19041"/>
                        <a14:foregroundMark x1="10474" y1="5570" x2="7136" y2="56396"/>
                        <a14:foregroundMark x1="82045" y1="7902" x2="80050" y2="7902"/>
                        <a14:foregroundMark x1="8229" y1="89508" x2="21696" y2="94430"/>
                        <a14:foregroundMark x1="21696" y1="94430" x2="72818" y2="94819"/>
                        <a14:foregroundMark x1="72818" y1="94819" x2="89277" y2="93135"/>
                        <a14:foregroundMark x1="89277" y1="93135" x2="91022" y2="89508"/>
                        <a14:foregroundMark x1="85037" y1="91192" x2="20948" y2="91969"/>
                        <a14:foregroundMark x1="7980" y1="56736" x2="8229" y2="91321"/>
                        <a14:foregroundMark x1="8229" y1="91321" x2="8229" y2="91580"/>
                        <a14:foregroundMark x1="7980" y1="36140" x2="8229" y2="11528"/>
                        <a14:foregroundMark x1="14464" y1="3886" x2="52120" y2="4404"/>
                        <a14:foregroundMark x1="52120" y1="4404" x2="69077" y2="3756"/>
                        <a14:foregroundMark x1="69077" y1="3756" x2="82294" y2="4275"/>
                        <a14:foregroundMark x1="89277" y1="8161" x2="88030" y2="91451"/>
                        <a14:backgroundMark x1="3741" y1="56477" x2="4738" y2="677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139" y="694930"/>
            <a:ext cx="3018385" cy="5810955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814F45-0263-4247-BD1F-684A2848D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1865" y="2181225"/>
            <a:ext cx="3932135" cy="2187575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此頁面是請使用者針對他剛選的課程去做評分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8490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814F45-0263-4247-BD1F-684A2848D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1865" y="2181225"/>
            <a:ext cx="3932135" cy="2187575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此頁面是講解接下來的頁面用處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429EB2F-AA5D-4740-BEE8-5A2D424F1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58" b="94821" l="5570" r="92573">
                        <a14:foregroundMark x1="8223" y1="3718" x2="5836" y2="92297"/>
                        <a14:foregroundMark x1="5836" y1="92297" x2="23342" y2="95352"/>
                        <a14:foregroundMark x1="23342" y1="95352" x2="65782" y2="95352"/>
                        <a14:foregroundMark x1="65782" y1="95352" x2="83289" y2="95219"/>
                        <a14:foregroundMark x1="83289" y1="95219" x2="92308" y2="86454"/>
                        <a14:foregroundMark x1="92308" y1="86454" x2="91247" y2="8234"/>
                        <a14:foregroundMark x1="91247" y1="8234" x2="75332" y2="2523"/>
                        <a14:foregroundMark x1="75332" y1="2523" x2="7692" y2="3718"/>
                        <a14:foregroundMark x1="9814" y1="4250" x2="50663" y2="2922"/>
                        <a14:foregroundMark x1="50663" y1="2922" x2="85411" y2="3453"/>
                        <a14:foregroundMark x1="82759" y1="4914" x2="29443" y2="7171"/>
                        <a14:foregroundMark x1="28647" y1="7171" x2="25729" y2="7703"/>
                        <a14:foregroundMark x1="21485" y1="6375" x2="73475" y2="77424"/>
                        <a14:foregroundMark x1="73475" y1="77424" x2="83554" y2="85525"/>
                        <a14:foregroundMark x1="83554" y1="85525" x2="85411" y2="92297"/>
                        <a14:foregroundMark x1="88594" y1="93227" x2="30239" y2="95883"/>
                        <a14:foregroundMark x1="30239" y1="95883" x2="12997" y2="94821"/>
                        <a14:foregroundMark x1="12997" y1="94821" x2="8223" y2="92829"/>
                        <a14:foregroundMark x1="11671" y1="92297" x2="78780" y2="89774"/>
                        <a14:foregroundMark x1="78780" y1="89774" x2="79841" y2="89509"/>
                        <a14:foregroundMark x1="92573" y1="86587" x2="91247" y2="91501"/>
                        <a14:foregroundMark x1="92573" y1="56441" x2="92308" y2="7968"/>
                        <a14:foregroundMark x1="92308" y1="7968" x2="89390" y2="4914"/>
                        <a14:foregroundMark x1="16711" y1="17663" x2="23607" y2="17530"/>
                        <a14:foregroundMark x1="5836" y1="4250" x2="5836" y2="45020"/>
                        <a14:foregroundMark x1="5305" y1="45551" x2="5570" y2="83400"/>
                        <a14:foregroundMark x1="5570" y1="83400" x2="5836" y2="839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737" y="729033"/>
            <a:ext cx="2875187" cy="574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2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814F45-0263-4247-BD1F-684A2848D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1865" y="2181225"/>
            <a:ext cx="3932135" cy="2187575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此頁面透過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Retrofit2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去連到我們架的深度學習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伺服器，將剛剛選的課程以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json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格式夾帶在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POST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body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裡，並將收到的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response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Moshi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的方式將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json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轉成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Kotlin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Class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19F646B-1D24-404A-9E94-C11A2B60B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19" b="94909" l="5211" r="89082">
                        <a14:foregroundMark x1="6203" y1="5483" x2="5955" y2="63055"/>
                        <a14:foregroundMark x1="6948" y1="89034" x2="31017" y2="91775"/>
                        <a14:foregroundMark x1="31017" y1="91775" x2="79653" y2="91514"/>
                        <a14:foregroundMark x1="79653" y1="91514" x2="79653" y2="91514"/>
                        <a14:foregroundMark x1="77419" y1="83943" x2="80893" y2="82376"/>
                        <a14:foregroundMark x1="84864" y1="88642" x2="60546" y2="95039"/>
                        <a14:foregroundMark x1="60546" y1="95039" x2="19603" y2="94256"/>
                        <a14:foregroundMark x1="19603" y1="94256" x2="17866" y2="93734"/>
                        <a14:foregroundMark x1="88089" y1="89687" x2="63772" y2="94386"/>
                        <a14:foregroundMark x1="63772" y1="94909" x2="81886" y2="93995"/>
                        <a14:foregroundMark x1="81886" y1="93995" x2="82134" y2="93995"/>
                        <a14:foregroundMark x1="78412" y1="84334" x2="78164" y2="81070"/>
                        <a14:foregroundMark x1="88834" y1="90862" x2="87593" y2="10313"/>
                        <a14:foregroundMark x1="84864" y1="7180" x2="36973" y2="3786"/>
                        <a14:foregroundMark x1="36973" y1="3786" x2="28040" y2="4047"/>
                        <a14:foregroundMark x1="87593" y1="4047" x2="48387" y2="2219"/>
                        <a14:foregroundMark x1="48387" y1="2219" x2="41191" y2="3003"/>
                        <a14:foregroundMark x1="63772" y1="3003" x2="81141" y2="3003"/>
                        <a14:foregroundMark x1="81141" y1="3003" x2="84864" y2="2742"/>
                        <a14:foregroundMark x1="83623" y1="2611" x2="64764" y2="2611"/>
                        <a14:foregroundMark x1="64764" y1="2611" x2="64516" y2="2611"/>
                        <a14:foregroundMark x1="42432" y1="2350" x2="11414" y2="3003"/>
                        <a14:foregroundMark x1="26799" y1="2611" x2="11911" y2="2611"/>
                        <a14:foregroundMark x1="17866" y1="17885" x2="40447" y2="19974"/>
                        <a14:foregroundMark x1="40447" y1="19974" x2="60794" y2="18538"/>
                        <a14:foregroundMark x1="60794" y1="18538" x2="63772" y2="17624"/>
                        <a14:foregroundMark x1="36476" y1="18016" x2="47891" y2="18016"/>
                        <a14:foregroundMark x1="20099" y1="25587" x2="28536" y2="27285"/>
                        <a14:foregroundMark x1="29280" y1="32245" x2="31266" y2="35117"/>
                        <a14:foregroundMark x1="26799" y1="37467" x2="26799" y2="40339"/>
                        <a14:foregroundMark x1="33251" y1="51828" x2="37965" y2="55222"/>
                        <a14:foregroundMark x1="31762" y1="48303" x2="36725" y2="52611"/>
                        <a14:foregroundMark x1="71216" y1="94778" x2="85608" y2="938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411" y="729033"/>
            <a:ext cx="3058138" cy="581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11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814F45-0263-4247-BD1F-684A2848D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1865" y="2181225"/>
            <a:ext cx="3932135" cy="2187575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此頁面顯示問卷填寫完畢，並會顯示一個短暫的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Toast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表示資料已傳至伺服器供分析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19F646B-1D24-404A-9E94-C11A2B60B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00" b="95556" l="8539" r="92611">
                        <a14:foregroundMark x1="11658" y1="4533" x2="9360" y2="84978"/>
                        <a14:foregroundMark x1="9360" y1="84978" x2="12972" y2="94222"/>
                        <a14:foregroundMark x1="12972" y1="94222" x2="87685" y2="95911"/>
                        <a14:foregroundMark x1="85550" y1="93867" x2="69458" y2="95378"/>
                        <a14:foregroundMark x1="69458" y1="95378" x2="54023" y2="93422"/>
                        <a14:foregroundMark x1="89655" y1="93600" x2="89327" y2="8444"/>
                        <a14:foregroundMark x1="89327" y1="8444" x2="16420" y2="7378"/>
                        <a14:foregroundMark x1="13957" y1="4000" x2="67159" y2="2933"/>
                        <a14:foregroundMark x1="67159" y1="2933" x2="87356" y2="4889"/>
                        <a14:foregroundMark x1="30706" y1="48889" x2="53859" y2="49067"/>
                        <a14:foregroundMark x1="35468" y1="18489" x2="21018" y2="19556"/>
                        <a14:foregroundMark x1="11166" y1="6400" x2="9852" y2="34400"/>
                        <a14:foregroundMark x1="10837" y1="15111" x2="9852" y2="6044"/>
                        <a14:foregroundMark x1="78982" y1="3378" x2="90476" y2="9689"/>
                        <a14:foregroundMark x1="90476" y1="9689" x2="91787" y2="91791"/>
                        <a14:foregroundMark x1="89327" y1="93867" x2="29557" y2="92356"/>
                        <a14:foregroundMark x1="79310" y1="3556" x2="89327" y2="3822"/>
                        <a14:foregroundMark x1="83744" y1="3022" x2="17406" y2="2844"/>
                        <a14:foregroundMark x1="8539" y1="15200" x2="8539" y2="26756"/>
                        <a14:foregroundMark x1="14778" y1="3111" x2="32677" y2="2489"/>
                        <a14:foregroundMark x1="32677" y1="2489" x2="68144" y2="3111"/>
                        <a14:foregroundMark x1="68144" y1="3111" x2="85222" y2="2844"/>
                        <a14:foregroundMark x1="85222" y1="2844" x2="86043" y2="2844"/>
                        <a14:foregroundMark x1="48933" y1="2400" x2="86864" y2="3022"/>
                        <a14:foregroundMark x1="88834" y1="3200" x2="90476" y2="4267"/>
                        <a14:foregroundMark x1="12479" y1="3022" x2="9688" y2="5422"/>
                        <a14:backgroundMark x1="93924" y1="93067" x2="92447" y2="930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411" y="810767"/>
            <a:ext cx="3058138" cy="564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1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0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B1830A88-6E6F-42AD-9D8B-C3F5B78A3F4B}"/>
              </a:ext>
            </a:extLst>
          </p:cNvPr>
          <p:cNvGrpSpPr/>
          <p:nvPr/>
        </p:nvGrpSpPr>
        <p:grpSpPr>
          <a:xfrm>
            <a:off x="0" y="429126"/>
            <a:ext cx="12192000" cy="5999747"/>
            <a:chOff x="0" y="429126"/>
            <a:chExt cx="12192000" cy="5999747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77A8094-4EBD-47D2-A44A-9E041B41E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29126"/>
              <a:ext cx="12192000" cy="5999747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BEBA621-043B-4E71-B1B0-949FAA8D5141}"/>
                </a:ext>
              </a:extLst>
            </p:cNvPr>
            <p:cNvSpPr/>
            <p:nvPr/>
          </p:nvSpPr>
          <p:spPr>
            <a:xfrm>
              <a:off x="9632272" y="5530788"/>
              <a:ext cx="2325949" cy="674703"/>
            </a:xfrm>
            <a:prstGeom prst="rect">
              <a:avLst/>
            </a:prstGeom>
            <a:solidFill>
              <a:srgbClr val="073042"/>
            </a:solidFill>
            <a:ln>
              <a:solidFill>
                <a:srgbClr val="0730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B2E6D906-1101-4600-897E-DA06476D7D1F}"/>
              </a:ext>
            </a:extLst>
          </p:cNvPr>
          <p:cNvSpPr txBox="1"/>
          <p:nvPr/>
        </p:nvSpPr>
        <p:spPr>
          <a:xfrm>
            <a:off x="5252621" y="6243135"/>
            <a:ext cx="670560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3"/>
              </a:rPr>
              <a:t>https://madscorecard.withgoogle.com/scorecard/share/2054455846/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7846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DC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3FBB0122-E91F-431D-B54D-333026DDC3F4}"/>
              </a:ext>
            </a:extLst>
          </p:cNvPr>
          <p:cNvGrpSpPr/>
          <p:nvPr/>
        </p:nvGrpSpPr>
        <p:grpSpPr>
          <a:xfrm>
            <a:off x="0" y="429126"/>
            <a:ext cx="12192000" cy="5999747"/>
            <a:chOff x="0" y="429126"/>
            <a:chExt cx="12192000" cy="5999747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2AD1DED7-28F8-4F05-A9CC-B78E1EFF4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29126"/>
              <a:ext cx="12192000" cy="5999747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6F680B75-10DE-4C3C-BCFD-90C8720F8975}"/>
                </a:ext>
              </a:extLst>
            </p:cNvPr>
            <p:cNvSpPr/>
            <p:nvPr/>
          </p:nvSpPr>
          <p:spPr>
            <a:xfrm>
              <a:off x="9676660" y="5530788"/>
              <a:ext cx="2254928" cy="621437"/>
            </a:xfrm>
            <a:prstGeom prst="rect">
              <a:avLst/>
            </a:prstGeom>
            <a:solidFill>
              <a:srgbClr val="3DDC84"/>
            </a:solidFill>
            <a:ln>
              <a:solidFill>
                <a:srgbClr val="3DDC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65699535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E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55B3E0EF-A1A8-4585-8A63-DC39CCFD6466}"/>
              </a:ext>
            </a:extLst>
          </p:cNvPr>
          <p:cNvGrpSpPr/>
          <p:nvPr/>
        </p:nvGrpSpPr>
        <p:grpSpPr>
          <a:xfrm>
            <a:off x="0" y="432227"/>
            <a:ext cx="12192000" cy="5993546"/>
            <a:chOff x="0" y="432227"/>
            <a:chExt cx="12192000" cy="5993546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B552CAAA-0A06-4A46-AD6C-D1841676A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32227"/>
              <a:ext cx="12192000" cy="5993546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C9D6FD0-4198-4680-9B6F-EA64D933F6C6}"/>
                </a:ext>
              </a:extLst>
            </p:cNvPr>
            <p:cNvSpPr/>
            <p:nvPr/>
          </p:nvSpPr>
          <p:spPr>
            <a:xfrm>
              <a:off x="9667875" y="5524500"/>
              <a:ext cx="2209800" cy="666750"/>
            </a:xfrm>
            <a:prstGeom prst="rect">
              <a:avLst/>
            </a:prstGeom>
            <a:solidFill>
              <a:srgbClr val="D7EFFE"/>
            </a:solidFill>
            <a:ln>
              <a:solidFill>
                <a:srgbClr val="D7EF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930836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0787788-208B-41F0-8E00-D5E9B8EB5D67}"/>
              </a:ext>
            </a:extLst>
          </p:cNvPr>
          <p:cNvGrpSpPr/>
          <p:nvPr/>
        </p:nvGrpSpPr>
        <p:grpSpPr>
          <a:xfrm>
            <a:off x="0" y="427497"/>
            <a:ext cx="12192000" cy="6003005"/>
            <a:chOff x="0" y="427497"/>
            <a:chExt cx="12192000" cy="6003005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6D3DCA81-24B7-41C6-948B-D1DFD0DAB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27497"/>
              <a:ext cx="12192000" cy="6003005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6F17F47-01A1-4B43-916B-4F9FC4289C39}"/>
                </a:ext>
              </a:extLst>
            </p:cNvPr>
            <p:cNvSpPr/>
            <p:nvPr/>
          </p:nvSpPr>
          <p:spPr>
            <a:xfrm>
              <a:off x="9667875" y="5524500"/>
              <a:ext cx="2209800" cy="666750"/>
            </a:xfrm>
            <a:prstGeom prst="rect">
              <a:avLst/>
            </a:prstGeom>
            <a:solidFill>
              <a:srgbClr val="4285F4"/>
            </a:solidFill>
            <a:ln>
              <a:solidFill>
                <a:srgbClr val="4285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3459209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0886F30A-8C02-448D-B104-D1B9D6D8D3AA}"/>
              </a:ext>
            </a:extLst>
          </p:cNvPr>
          <p:cNvGrpSpPr/>
          <p:nvPr/>
        </p:nvGrpSpPr>
        <p:grpSpPr>
          <a:xfrm>
            <a:off x="0" y="433855"/>
            <a:ext cx="12192000" cy="5990289"/>
            <a:chOff x="0" y="433855"/>
            <a:chExt cx="12192000" cy="5990289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FD638C1D-848D-4E88-8948-B878D56E7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33855"/>
              <a:ext cx="12192000" cy="5990289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635B1790-DE2D-4E1C-8B65-E1C02424160E}"/>
                </a:ext>
              </a:extLst>
            </p:cNvPr>
            <p:cNvSpPr/>
            <p:nvPr/>
          </p:nvSpPr>
          <p:spPr>
            <a:xfrm>
              <a:off x="9667875" y="5524500"/>
              <a:ext cx="2209800" cy="666750"/>
            </a:xfrm>
            <a:prstGeom prst="rect">
              <a:avLst/>
            </a:prstGeom>
            <a:solidFill>
              <a:srgbClr val="EFF7CF"/>
            </a:solidFill>
            <a:ln>
              <a:solidFill>
                <a:srgbClr val="EFF7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2343524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5E5B31C7-5546-4BCD-97D9-0FCD84D9389F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A3FB1D4-84A0-40BC-BBC2-B272989EF04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BA3608-0628-400E-A98F-BF5C425F4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224" y="753945"/>
            <a:ext cx="2886075" cy="1603375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單一功能原則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關注點分離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責任鏈模式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55CE588D-BA16-4D93-AC82-6A2CB1337B2A}"/>
              </a:ext>
            </a:extLst>
          </p:cNvPr>
          <p:cNvSpPr txBox="1">
            <a:spLocks/>
          </p:cNvSpPr>
          <p:nvPr/>
        </p:nvSpPr>
        <p:spPr>
          <a:xfrm>
            <a:off x="5991224" y="3600448"/>
            <a:ext cx="4973187" cy="3086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Jetpack</a:t>
            </a:r>
          </a:p>
          <a:p>
            <a:pPr>
              <a:lnSpc>
                <a:spcPct val="10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單一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Activity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Fragment</a:t>
            </a:r>
          </a:p>
          <a:p>
            <a:pPr>
              <a:lnSpc>
                <a:spcPct val="10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模組化程式提高重複利用性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F4AB953A-BD20-4684-90A5-B3A540B00DAA}"/>
              </a:ext>
            </a:extLst>
          </p:cNvPr>
          <p:cNvGrpSpPr/>
          <p:nvPr/>
        </p:nvGrpSpPr>
        <p:grpSpPr>
          <a:xfrm>
            <a:off x="1470695" y="1350665"/>
            <a:ext cx="2514076" cy="727670"/>
            <a:chOff x="1428750" y="1528927"/>
            <a:chExt cx="2514076" cy="727670"/>
          </a:xfrm>
        </p:grpSpPr>
        <p:sp>
          <p:nvSpPr>
            <p:cNvPr id="4" name="內容版面配置區 2">
              <a:extLst>
                <a:ext uri="{FF2B5EF4-FFF2-40B4-BE49-F238E27FC236}">
                  <a16:creationId xmlns:a16="http://schemas.microsoft.com/office/drawing/2014/main" id="{29A3A544-2121-48E4-92BA-928F37A2030C}"/>
                </a:ext>
              </a:extLst>
            </p:cNvPr>
            <p:cNvSpPr txBox="1">
              <a:spLocks/>
            </p:cNvSpPr>
            <p:nvPr/>
          </p:nvSpPr>
          <p:spPr>
            <a:xfrm>
              <a:off x="1468969" y="1614950"/>
              <a:ext cx="2433638" cy="55562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物件導向原則</a:t>
              </a:r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062C15C3-2E4D-4CAA-9A56-941ED9706960}"/>
                </a:ext>
              </a:extLst>
            </p:cNvPr>
            <p:cNvSpPr/>
            <p:nvPr/>
          </p:nvSpPr>
          <p:spPr>
            <a:xfrm>
              <a:off x="1428750" y="1528927"/>
              <a:ext cx="2514076" cy="7276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DA5C6AE-4F25-4B9C-9AED-1A0436008033}"/>
              </a:ext>
            </a:extLst>
          </p:cNvPr>
          <p:cNvGrpSpPr/>
          <p:nvPr/>
        </p:nvGrpSpPr>
        <p:grpSpPr>
          <a:xfrm>
            <a:off x="1470695" y="4779665"/>
            <a:ext cx="2514076" cy="727670"/>
            <a:chOff x="1388531" y="3953945"/>
            <a:chExt cx="2514076" cy="727670"/>
          </a:xfrm>
        </p:grpSpPr>
        <p:sp>
          <p:nvSpPr>
            <p:cNvPr id="5" name="內容版面配置區 2">
              <a:extLst>
                <a:ext uri="{FF2B5EF4-FFF2-40B4-BE49-F238E27FC236}">
                  <a16:creationId xmlns:a16="http://schemas.microsoft.com/office/drawing/2014/main" id="{ACF79865-0A0F-4CBE-8B43-91AC4EC0CE2B}"/>
                </a:ext>
              </a:extLst>
            </p:cNvPr>
            <p:cNvSpPr txBox="1">
              <a:spLocks/>
            </p:cNvSpPr>
            <p:nvPr/>
          </p:nvSpPr>
          <p:spPr>
            <a:xfrm>
              <a:off x="1428750" y="4039968"/>
              <a:ext cx="2433638" cy="55562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Best Practices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B8FEE27F-70F0-4984-A939-C2D87C73AE88}"/>
                </a:ext>
              </a:extLst>
            </p:cNvPr>
            <p:cNvSpPr/>
            <p:nvPr/>
          </p:nvSpPr>
          <p:spPr>
            <a:xfrm>
              <a:off x="1388531" y="3953945"/>
              <a:ext cx="2514076" cy="7276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4814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0015992-8C3D-492A-BC48-E18E66564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518"/>
            <a:ext cx="12192000" cy="654096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2F0DFC9-0C21-4384-90AF-8AED55644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72"/>
          <a:stretch/>
        </p:blipFill>
        <p:spPr>
          <a:xfrm>
            <a:off x="0" y="2045626"/>
            <a:ext cx="12192000" cy="276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67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6AB8D10-396A-4157-A52F-1B3B54129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401" y="2953054"/>
            <a:ext cx="7258599" cy="390324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4D587C2-14C0-441F-9AE7-20D3521D5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401" y="0"/>
            <a:ext cx="7276052" cy="2953054"/>
          </a:xfrm>
          <a:prstGeom prst="rect">
            <a:avLst/>
          </a:prstGeo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A1B68E8A-AC81-436D-B7D2-0BC56433D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65" y="2627312"/>
            <a:ext cx="3203109" cy="1603375"/>
          </a:xfrm>
        </p:spPr>
        <p:txBody>
          <a:bodyPr anchor="ctr">
            <a:normAutofit/>
          </a:bodyPr>
          <a:lstStyle/>
          <a:p>
            <a:pPr marL="514350" indent="-514350">
              <a:lnSpc>
                <a:spcPct val="100000"/>
              </a:lnSpc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Adobe XD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設計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87395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</TotalTime>
  <Words>210</Words>
  <Application>Microsoft Office PowerPoint</Application>
  <PresentationFormat>寬螢幕</PresentationFormat>
  <Paragraphs>30</Paragraphs>
  <Slides>18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4" baseType="lpstr">
      <vt:lpstr>微軟正黑體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Johnny Yeng</dc:creator>
  <cp:lastModifiedBy>Johnny Yeng</cp:lastModifiedBy>
  <cp:revision>39</cp:revision>
  <cp:lastPrinted>2020-12-29T13:49:07Z</cp:lastPrinted>
  <dcterms:created xsi:type="dcterms:W3CDTF">2020-12-28T12:04:35Z</dcterms:created>
  <dcterms:modified xsi:type="dcterms:W3CDTF">2021-03-30T15:35:40Z</dcterms:modified>
</cp:coreProperties>
</file>